
<file path=[Content_Types].xml><?xml version="1.0" encoding="utf-8"?>
<Types xmlns="http://schemas.openxmlformats.org/package/2006/content-types">
  <Default Extension="avi" ContentType="video/x-msvideo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1"/>
  </p:notesMasterIdLst>
  <p:sldIdLst>
    <p:sldId id="256" r:id="rId2"/>
    <p:sldId id="332" r:id="rId3"/>
    <p:sldId id="333" r:id="rId4"/>
    <p:sldId id="334" r:id="rId5"/>
    <p:sldId id="335" r:id="rId6"/>
    <p:sldId id="336" r:id="rId7"/>
    <p:sldId id="341" r:id="rId8"/>
    <p:sldId id="339" r:id="rId9"/>
    <p:sldId id="32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D563D6-080F-4CEA-9F33-06400D5567C3}" v="9" dt="2019-06-06T21:27:30.9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Estilo com Tema 1 - Ênfas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0" autoAdjust="0"/>
    <p:restoredTop sz="93651" autoAdjust="0"/>
  </p:normalViewPr>
  <p:slideViewPr>
    <p:cSldViewPr>
      <p:cViewPr varScale="1">
        <p:scale>
          <a:sx n="107" d="100"/>
          <a:sy n="107" d="100"/>
        </p:scale>
        <p:origin x="714" y="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dson Santiago" userId="ebb108da2f256286" providerId="LiveId" clId="{14D563D6-080F-4CEA-9F33-06400D5567C3}"/>
    <pc:docChg chg="undo custSel modSld modMainMaster">
      <pc:chgData name="Judson Santiago" userId="ebb108da2f256286" providerId="LiveId" clId="{14D563D6-080F-4CEA-9F33-06400D5567C3}" dt="2019-06-06T21:27:42.897" v="188" actId="368"/>
      <pc:docMkLst>
        <pc:docMk/>
      </pc:docMkLst>
      <pc:sldChg chg="modSp">
        <pc:chgData name="Judson Santiago" userId="ebb108da2f256286" providerId="LiveId" clId="{14D563D6-080F-4CEA-9F33-06400D5567C3}" dt="2019-06-06T17:01:38.977" v="8" actId="3064"/>
        <pc:sldMkLst>
          <pc:docMk/>
          <pc:sldMk cId="0" sldId="256"/>
        </pc:sldMkLst>
        <pc:spChg chg="mod">
          <ac:chgData name="Judson Santiago" userId="ebb108da2f256286" providerId="LiveId" clId="{14D563D6-080F-4CEA-9F33-06400D5567C3}" dt="2019-06-06T17:01:38.977" v="8" actId="3064"/>
          <ac:spMkLst>
            <pc:docMk/>
            <pc:sldMk cId="0" sldId="256"/>
            <ac:spMk id="2" creationId="{00000000-0000-0000-0000-000000000000}"/>
          </ac:spMkLst>
        </pc:spChg>
      </pc:sldChg>
      <pc:sldChg chg="modSp">
        <pc:chgData name="Judson Santiago" userId="ebb108da2f256286" providerId="LiveId" clId="{14D563D6-080F-4CEA-9F33-06400D5567C3}" dt="2019-06-06T17:16:07.477" v="181" actId="20577"/>
        <pc:sldMkLst>
          <pc:docMk/>
          <pc:sldMk cId="904695914" sldId="325"/>
        </pc:sldMkLst>
        <pc:spChg chg="mod">
          <ac:chgData name="Judson Santiago" userId="ebb108da2f256286" providerId="LiveId" clId="{14D563D6-080F-4CEA-9F33-06400D5567C3}" dt="2019-06-06T17:16:07.477" v="181" actId="20577"/>
          <ac:spMkLst>
            <pc:docMk/>
            <pc:sldMk cId="904695914" sldId="325"/>
            <ac:spMk id="2" creationId="{00000000-0000-0000-0000-000000000000}"/>
          </ac:spMkLst>
        </pc:spChg>
        <pc:spChg chg="mod">
          <ac:chgData name="Judson Santiago" userId="ebb108da2f256286" providerId="LiveId" clId="{14D563D6-080F-4CEA-9F33-06400D5567C3}" dt="2019-06-06T17:15:42.695" v="178" actId="20577"/>
          <ac:spMkLst>
            <pc:docMk/>
            <pc:sldMk cId="904695914" sldId="325"/>
            <ac:spMk id="3" creationId="{00000000-0000-0000-0000-000000000000}"/>
          </ac:spMkLst>
        </pc:spChg>
      </pc:sldChg>
      <pc:sldChg chg="modSp">
        <pc:chgData name="Judson Santiago" userId="ebb108da2f256286" providerId="LiveId" clId="{14D563D6-080F-4CEA-9F33-06400D5567C3}" dt="2019-06-06T17:07:20.850" v="53" actId="167"/>
        <pc:sldMkLst>
          <pc:docMk/>
          <pc:sldMk cId="3555075831" sldId="335"/>
        </pc:sldMkLst>
        <pc:spChg chg="mod ord">
          <ac:chgData name="Judson Santiago" userId="ebb108da2f256286" providerId="LiveId" clId="{14D563D6-080F-4CEA-9F33-06400D5567C3}" dt="2019-06-06T17:07:20.850" v="53" actId="167"/>
          <ac:spMkLst>
            <pc:docMk/>
            <pc:sldMk cId="3555075831" sldId="335"/>
            <ac:spMk id="2" creationId="{00000000-0000-0000-0000-000000000000}"/>
          </ac:spMkLst>
        </pc:spChg>
        <pc:spChg chg="mod ord">
          <ac:chgData name="Judson Santiago" userId="ebb108da2f256286" providerId="LiveId" clId="{14D563D6-080F-4CEA-9F33-06400D5567C3}" dt="2019-06-06T17:07:01.247" v="49" actId="167"/>
          <ac:spMkLst>
            <pc:docMk/>
            <pc:sldMk cId="3555075831" sldId="335"/>
            <ac:spMk id="6" creationId="{00000000-0000-0000-0000-000000000000}"/>
          </ac:spMkLst>
        </pc:spChg>
        <pc:spChg chg="mod">
          <ac:chgData name="Judson Santiago" userId="ebb108da2f256286" providerId="LiveId" clId="{14D563D6-080F-4CEA-9F33-06400D5567C3}" dt="2019-06-06T17:06:08.987" v="28" actId="1037"/>
          <ac:spMkLst>
            <pc:docMk/>
            <pc:sldMk cId="3555075831" sldId="335"/>
            <ac:spMk id="8" creationId="{00000000-0000-0000-0000-000000000000}"/>
          </ac:spMkLst>
        </pc:spChg>
        <pc:spChg chg="mod">
          <ac:chgData name="Judson Santiago" userId="ebb108da2f256286" providerId="LiveId" clId="{14D563D6-080F-4CEA-9F33-06400D5567C3}" dt="2019-06-06T17:06:08.987" v="28" actId="1037"/>
          <ac:spMkLst>
            <pc:docMk/>
            <pc:sldMk cId="3555075831" sldId="335"/>
            <ac:spMk id="9" creationId="{00000000-0000-0000-0000-000000000000}"/>
          </ac:spMkLst>
        </pc:spChg>
        <pc:spChg chg="mod">
          <ac:chgData name="Judson Santiago" userId="ebb108da2f256286" providerId="LiveId" clId="{14D563D6-080F-4CEA-9F33-06400D5567C3}" dt="2019-06-06T17:06:08.987" v="28" actId="1037"/>
          <ac:spMkLst>
            <pc:docMk/>
            <pc:sldMk cId="3555075831" sldId="335"/>
            <ac:spMk id="10" creationId="{00000000-0000-0000-0000-000000000000}"/>
          </ac:spMkLst>
        </pc:spChg>
        <pc:spChg chg="mod">
          <ac:chgData name="Judson Santiago" userId="ebb108da2f256286" providerId="LiveId" clId="{14D563D6-080F-4CEA-9F33-06400D5567C3}" dt="2019-06-06T17:06:08.987" v="28" actId="1037"/>
          <ac:spMkLst>
            <pc:docMk/>
            <pc:sldMk cId="3555075831" sldId="335"/>
            <ac:spMk id="13" creationId="{00000000-0000-0000-0000-000000000000}"/>
          </ac:spMkLst>
        </pc:spChg>
        <pc:spChg chg="mod">
          <ac:chgData name="Judson Santiago" userId="ebb108da2f256286" providerId="LiveId" clId="{14D563D6-080F-4CEA-9F33-06400D5567C3}" dt="2019-06-06T17:06:08.987" v="28" actId="1037"/>
          <ac:spMkLst>
            <pc:docMk/>
            <pc:sldMk cId="3555075831" sldId="335"/>
            <ac:spMk id="15" creationId="{00000000-0000-0000-0000-000000000000}"/>
          </ac:spMkLst>
        </pc:spChg>
        <pc:spChg chg="mod">
          <ac:chgData name="Judson Santiago" userId="ebb108da2f256286" providerId="LiveId" clId="{14D563D6-080F-4CEA-9F33-06400D5567C3}" dt="2019-06-06T17:06:08.987" v="28" actId="1037"/>
          <ac:spMkLst>
            <pc:docMk/>
            <pc:sldMk cId="3555075831" sldId="335"/>
            <ac:spMk id="16" creationId="{00000000-0000-0000-0000-000000000000}"/>
          </ac:spMkLst>
        </pc:spChg>
        <pc:spChg chg="mod">
          <ac:chgData name="Judson Santiago" userId="ebb108da2f256286" providerId="LiveId" clId="{14D563D6-080F-4CEA-9F33-06400D5567C3}" dt="2019-06-06T17:06:08.987" v="28" actId="1037"/>
          <ac:spMkLst>
            <pc:docMk/>
            <pc:sldMk cId="3555075831" sldId="335"/>
            <ac:spMk id="23" creationId="{00000000-0000-0000-0000-000000000000}"/>
          </ac:spMkLst>
        </pc:spChg>
        <pc:spChg chg="mod">
          <ac:chgData name="Judson Santiago" userId="ebb108da2f256286" providerId="LiveId" clId="{14D563D6-080F-4CEA-9F33-06400D5567C3}" dt="2019-06-06T17:06:08.987" v="28" actId="1037"/>
          <ac:spMkLst>
            <pc:docMk/>
            <pc:sldMk cId="3555075831" sldId="335"/>
            <ac:spMk id="24" creationId="{00000000-0000-0000-0000-000000000000}"/>
          </ac:spMkLst>
        </pc:spChg>
        <pc:spChg chg="mod">
          <ac:chgData name="Judson Santiago" userId="ebb108da2f256286" providerId="LiveId" clId="{14D563D6-080F-4CEA-9F33-06400D5567C3}" dt="2019-06-06T17:06:08.987" v="28" actId="1037"/>
          <ac:spMkLst>
            <pc:docMk/>
            <pc:sldMk cId="3555075831" sldId="335"/>
            <ac:spMk id="25" creationId="{00000000-0000-0000-0000-000000000000}"/>
          </ac:spMkLst>
        </pc:spChg>
        <pc:spChg chg="mod ord">
          <ac:chgData name="Judson Santiago" userId="ebb108da2f256286" providerId="LiveId" clId="{14D563D6-080F-4CEA-9F33-06400D5567C3}" dt="2019-06-06T17:07:15.610" v="52" actId="167"/>
          <ac:spMkLst>
            <pc:docMk/>
            <pc:sldMk cId="3555075831" sldId="335"/>
            <ac:spMk id="26" creationId="{00000000-0000-0000-0000-000000000000}"/>
          </ac:spMkLst>
        </pc:spChg>
        <pc:picChg chg="mod">
          <ac:chgData name="Judson Santiago" userId="ebb108da2f256286" providerId="LiveId" clId="{14D563D6-080F-4CEA-9F33-06400D5567C3}" dt="2019-06-06T17:06:08.987" v="28" actId="1037"/>
          <ac:picMkLst>
            <pc:docMk/>
            <pc:sldMk cId="3555075831" sldId="335"/>
            <ac:picMk id="7" creationId="{00000000-0000-0000-0000-000000000000}"/>
          </ac:picMkLst>
        </pc:picChg>
        <pc:cxnChg chg="mod">
          <ac:chgData name="Judson Santiago" userId="ebb108da2f256286" providerId="LiveId" clId="{14D563D6-080F-4CEA-9F33-06400D5567C3}" dt="2019-06-06T17:06:08.987" v="28" actId="1037"/>
          <ac:cxnSpMkLst>
            <pc:docMk/>
            <pc:sldMk cId="3555075831" sldId="335"/>
            <ac:cxnSpMk id="11" creationId="{00000000-0000-0000-0000-000000000000}"/>
          </ac:cxnSpMkLst>
        </pc:cxnChg>
        <pc:cxnChg chg="mod">
          <ac:chgData name="Judson Santiago" userId="ebb108da2f256286" providerId="LiveId" clId="{14D563D6-080F-4CEA-9F33-06400D5567C3}" dt="2019-06-06T17:06:08.987" v="28" actId="1037"/>
          <ac:cxnSpMkLst>
            <pc:docMk/>
            <pc:sldMk cId="3555075831" sldId="335"/>
            <ac:cxnSpMk id="12" creationId="{00000000-0000-0000-0000-000000000000}"/>
          </ac:cxnSpMkLst>
        </pc:cxnChg>
        <pc:cxnChg chg="mod">
          <ac:chgData name="Judson Santiago" userId="ebb108da2f256286" providerId="LiveId" clId="{14D563D6-080F-4CEA-9F33-06400D5567C3}" dt="2019-06-06T17:06:08.987" v="28" actId="1037"/>
          <ac:cxnSpMkLst>
            <pc:docMk/>
            <pc:sldMk cId="3555075831" sldId="335"/>
            <ac:cxnSpMk id="39" creationId="{00000000-0000-0000-0000-000000000000}"/>
          </ac:cxnSpMkLst>
        </pc:cxnChg>
      </pc:sldChg>
      <pc:sldChg chg="modSp">
        <pc:chgData name="Judson Santiago" userId="ebb108da2f256286" providerId="LiveId" clId="{14D563D6-080F-4CEA-9F33-06400D5567C3}" dt="2019-06-06T17:08:29.639" v="66" actId="20577"/>
        <pc:sldMkLst>
          <pc:docMk/>
          <pc:sldMk cId="912883556" sldId="336"/>
        </pc:sldMkLst>
        <pc:spChg chg="mod">
          <ac:chgData name="Judson Santiago" userId="ebb108da2f256286" providerId="LiveId" clId="{14D563D6-080F-4CEA-9F33-06400D5567C3}" dt="2019-06-06T17:08:29.639" v="66" actId="20577"/>
          <ac:spMkLst>
            <pc:docMk/>
            <pc:sldMk cId="912883556" sldId="336"/>
            <ac:spMk id="4" creationId="{00000000-0000-0000-0000-000000000000}"/>
          </ac:spMkLst>
        </pc:spChg>
        <pc:cxnChg chg="mod">
          <ac:chgData name="Judson Santiago" userId="ebb108da2f256286" providerId="LiveId" clId="{14D563D6-080F-4CEA-9F33-06400D5567C3}" dt="2019-06-06T17:08:16.452" v="62" actId="1038"/>
          <ac:cxnSpMkLst>
            <pc:docMk/>
            <pc:sldMk cId="912883556" sldId="336"/>
            <ac:cxnSpMk id="33" creationId="{00000000-0000-0000-0000-000000000000}"/>
          </ac:cxnSpMkLst>
        </pc:cxnChg>
      </pc:sldChg>
      <pc:sldChg chg="addSp modNotesTx">
        <pc:chgData name="Judson Santiago" userId="ebb108da2f256286" providerId="LiveId" clId="{14D563D6-080F-4CEA-9F33-06400D5567C3}" dt="2019-06-06T21:27:42.897" v="188" actId="368"/>
        <pc:sldMkLst>
          <pc:docMk/>
          <pc:sldMk cId="922334793" sldId="339"/>
        </pc:sldMkLst>
        <pc:grpChg chg="add">
          <ac:chgData name="Judson Santiago" userId="ebb108da2f256286" providerId="LiveId" clId="{14D563D6-080F-4CEA-9F33-06400D5567C3}" dt="2019-06-06T17:13:41.839" v="99"/>
          <ac:grpSpMkLst>
            <pc:docMk/>
            <pc:sldMk cId="922334793" sldId="339"/>
            <ac:grpSpMk id="5" creationId="{B9091820-C4F3-47F9-848B-087DD68C9BDF}"/>
          </ac:grpSpMkLst>
        </pc:grpChg>
      </pc:sldChg>
      <pc:sldChg chg="modSp">
        <pc:chgData name="Judson Santiago" userId="ebb108da2f256286" providerId="LiveId" clId="{14D563D6-080F-4CEA-9F33-06400D5567C3}" dt="2019-06-06T17:13:15.911" v="98" actId="20577"/>
        <pc:sldMkLst>
          <pc:docMk/>
          <pc:sldMk cId="13660642" sldId="341"/>
        </pc:sldMkLst>
        <pc:spChg chg="ord">
          <ac:chgData name="Judson Santiago" userId="ebb108da2f256286" providerId="LiveId" clId="{14D563D6-080F-4CEA-9F33-06400D5567C3}" dt="2019-06-06T17:13:12.144" v="96" actId="167"/>
          <ac:spMkLst>
            <pc:docMk/>
            <pc:sldMk cId="13660642" sldId="341"/>
            <ac:spMk id="2" creationId="{00000000-0000-0000-0000-000000000000}"/>
          </ac:spMkLst>
        </pc:spChg>
        <pc:spChg chg="mod ord">
          <ac:chgData name="Judson Santiago" userId="ebb108da2f256286" providerId="LiveId" clId="{14D563D6-080F-4CEA-9F33-06400D5567C3}" dt="2019-06-06T17:13:15.911" v="98" actId="20577"/>
          <ac:spMkLst>
            <pc:docMk/>
            <pc:sldMk cId="13660642" sldId="341"/>
            <ac:spMk id="4" creationId="{00000000-0000-0000-0000-000000000000}"/>
          </ac:spMkLst>
        </pc:spChg>
        <pc:spChg chg="mod">
          <ac:chgData name="Judson Santiago" userId="ebb108da2f256286" providerId="LiveId" clId="{14D563D6-080F-4CEA-9F33-06400D5567C3}" dt="2019-06-06T17:12:43.757" v="89" actId="1035"/>
          <ac:spMkLst>
            <pc:docMk/>
            <pc:sldMk cId="13660642" sldId="341"/>
            <ac:spMk id="45" creationId="{00000000-0000-0000-0000-000000000000}"/>
          </ac:spMkLst>
        </pc:spChg>
      </pc:sldChg>
      <pc:sldMasterChg chg="modSldLayout">
        <pc:chgData name="Judson Santiago" userId="ebb108da2f256286" providerId="LiveId" clId="{14D563D6-080F-4CEA-9F33-06400D5567C3}" dt="2019-06-06T17:01:23.839" v="1"/>
        <pc:sldMasterMkLst>
          <pc:docMk/>
          <pc:sldMasterMk cId="0" sldId="2147483780"/>
        </pc:sldMasterMkLst>
        <pc:sldLayoutChg chg="addSp delSp">
          <pc:chgData name="Judson Santiago" userId="ebb108da2f256286" providerId="LiveId" clId="{14D563D6-080F-4CEA-9F33-06400D5567C3}" dt="2019-06-06T17:01:23.839" v="1"/>
          <pc:sldLayoutMkLst>
            <pc:docMk/>
            <pc:sldMasterMk cId="0" sldId="2147483780"/>
            <pc:sldLayoutMk cId="0" sldId="2147483781"/>
          </pc:sldLayoutMkLst>
          <pc:spChg chg="del">
            <ac:chgData name="Judson Santiago" userId="ebb108da2f256286" providerId="LiveId" clId="{14D563D6-080F-4CEA-9F33-06400D5567C3}" dt="2019-06-06T17:01:23.216" v="0" actId="478"/>
            <ac:spMkLst>
              <pc:docMk/>
              <pc:sldMasterMk cId="0" sldId="2147483780"/>
              <pc:sldLayoutMk cId="0" sldId="2147483781"/>
              <ac:spMk id="9" creationId="{00000000-0000-0000-0000-000000000000}"/>
            </ac:spMkLst>
          </pc:spChg>
          <pc:spChg chg="del">
            <ac:chgData name="Judson Santiago" userId="ebb108da2f256286" providerId="LiveId" clId="{14D563D6-080F-4CEA-9F33-06400D5567C3}" dt="2019-06-06T17:01:23.216" v="0" actId="478"/>
            <ac:spMkLst>
              <pc:docMk/>
              <pc:sldMasterMk cId="0" sldId="2147483780"/>
              <pc:sldLayoutMk cId="0" sldId="2147483781"/>
              <ac:spMk id="10" creationId="{00000000-0000-0000-0000-000000000000}"/>
            </ac:spMkLst>
          </pc:spChg>
          <pc:spChg chg="add">
            <ac:chgData name="Judson Santiago" userId="ebb108da2f256286" providerId="LiveId" clId="{14D563D6-080F-4CEA-9F33-06400D5567C3}" dt="2019-06-06T17:01:23.839" v="1"/>
            <ac:spMkLst>
              <pc:docMk/>
              <pc:sldMasterMk cId="0" sldId="2147483780"/>
              <pc:sldLayoutMk cId="0" sldId="2147483781"/>
              <ac:spMk id="11" creationId="{160C89F7-CDFD-49F8-BECE-ECCE1F4C80CC}"/>
            </ac:spMkLst>
          </pc:spChg>
          <pc:spChg chg="add">
            <ac:chgData name="Judson Santiago" userId="ebb108da2f256286" providerId="LiveId" clId="{14D563D6-080F-4CEA-9F33-06400D5567C3}" dt="2019-06-06T17:01:23.839" v="1"/>
            <ac:spMkLst>
              <pc:docMk/>
              <pc:sldMasterMk cId="0" sldId="2147483780"/>
              <pc:sldLayoutMk cId="0" sldId="2147483781"/>
              <ac:spMk id="12" creationId="{339D8D8F-2CD2-4B58-8E76-B65A845DBBF7}"/>
            </ac:spMkLst>
          </pc:spChg>
          <pc:spChg chg="del">
            <ac:chgData name="Judson Santiago" userId="ebb108da2f256286" providerId="LiveId" clId="{14D563D6-080F-4CEA-9F33-06400D5567C3}" dt="2019-06-06T17:01:23.216" v="0" actId="478"/>
            <ac:spMkLst>
              <pc:docMk/>
              <pc:sldMasterMk cId="0" sldId="2147483780"/>
              <pc:sldLayoutMk cId="0" sldId="2147483781"/>
              <ac:spMk id="17" creationId="{00000000-0000-0000-0000-000000000000}"/>
            </ac:spMkLst>
          </pc:spChg>
          <pc:spChg chg="add">
            <ac:chgData name="Judson Santiago" userId="ebb108da2f256286" providerId="LiveId" clId="{14D563D6-080F-4CEA-9F33-06400D5567C3}" dt="2019-06-06T17:01:23.839" v="1"/>
            <ac:spMkLst>
              <pc:docMk/>
              <pc:sldMasterMk cId="0" sldId="2147483780"/>
              <pc:sldLayoutMk cId="0" sldId="2147483781"/>
              <ac:spMk id="18" creationId="{1D9178DB-DD48-4CE3-9B12-426E9E2FC4B7}"/>
            </ac:spMkLst>
          </pc:spChg>
          <pc:spChg chg="del">
            <ac:chgData name="Judson Santiago" userId="ebb108da2f256286" providerId="LiveId" clId="{14D563D6-080F-4CEA-9F33-06400D5567C3}" dt="2019-06-06T17:01:23.216" v="0" actId="478"/>
            <ac:spMkLst>
              <pc:docMk/>
              <pc:sldMasterMk cId="0" sldId="2147483780"/>
              <pc:sldLayoutMk cId="0" sldId="2147483781"/>
              <ac:spMk id="20" creationId="{00000000-0000-0000-0000-000000000000}"/>
            </ac:spMkLst>
          </pc:spChg>
          <pc:spChg chg="add">
            <ac:chgData name="Judson Santiago" userId="ebb108da2f256286" providerId="LiveId" clId="{14D563D6-080F-4CEA-9F33-06400D5567C3}" dt="2019-06-06T17:01:23.839" v="1"/>
            <ac:spMkLst>
              <pc:docMk/>
              <pc:sldMasterMk cId="0" sldId="2147483780"/>
              <pc:sldLayoutMk cId="0" sldId="2147483781"/>
              <ac:spMk id="21" creationId="{CC756ED3-B345-4A40-AD27-6886F97927C3}"/>
            </ac:spMkLst>
          </pc:spChg>
          <pc:spChg chg="add">
            <ac:chgData name="Judson Santiago" userId="ebb108da2f256286" providerId="LiveId" clId="{14D563D6-080F-4CEA-9F33-06400D5567C3}" dt="2019-06-06T17:01:23.839" v="1"/>
            <ac:spMkLst>
              <pc:docMk/>
              <pc:sldMasterMk cId="0" sldId="2147483780"/>
              <pc:sldLayoutMk cId="0" sldId="2147483781"/>
              <ac:spMk id="22" creationId="{B724A722-3C0A-40EA-877D-4AD2B844226E}"/>
            </ac:spMkLst>
          </pc:spChg>
          <pc:spChg chg="add">
            <ac:chgData name="Judson Santiago" userId="ebb108da2f256286" providerId="LiveId" clId="{14D563D6-080F-4CEA-9F33-06400D5567C3}" dt="2019-06-06T17:01:23.839" v="1"/>
            <ac:spMkLst>
              <pc:docMk/>
              <pc:sldMasterMk cId="0" sldId="2147483780"/>
              <pc:sldLayoutMk cId="0" sldId="2147483781"/>
              <ac:spMk id="23" creationId="{83D4EF5B-803E-4824-BD95-183716DF7F75}"/>
            </ac:spMkLst>
          </pc:spChg>
          <pc:spChg chg="add">
            <ac:chgData name="Judson Santiago" userId="ebb108da2f256286" providerId="LiveId" clId="{14D563D6-080F-4CEA-9F33-06400D5567C3}" dt="2019-06-06T17:01:23.839" v="1"/>
            <ac:spMkLst>
              <pc:docMk/>
              <pc:sldMasterMk cId="0" sldId="2147483780"/>
              <pc:sldLayoutMk cId="0" sldId="2147483781"/>
              <ac:spMk id="24" creationId="{88B0E32E-63B6-479B-8D72-69274CE17AC1}"/>
            </ac:spMkLst>
          </pc:spChg>
          <pc:spChg chg="add">
            <ac:chgData name="Judson Santiago" userId="ebb108da2f256286" providerId="LiveId" clId="{14D563D6-080F-4CEA-9F33-06400D5567C3}" dt="2019-06-06T17:01:23.839" v="1"/>
            <ac:spMkLst>
              <pc:docMk/>
              <pc:sldMasterMk cId="0" sldId="2147483780"/>
              <pc:sldLayoutMk cId="0" sldId="2147483781"/>
              <ac:spMk id="25" creationId="{3BDB74D3-6C46-4D90-90D9-B2F14C29FFED}"/>
            </ac:spMkLst>
          </pc:spChg>
          <pc:grpChg chg="del">
            <ac:chgData name="Judson Santiago" userId="ebb108da2f256286" providerId="LiveId" clId="{14D563D6-080F-4CEA-9F33-06400D5567C3}" dt="2019-06-06T17:01:23.216" v="0" actId="478"/>
            <ac:grpSpMkLst>
              <pc:docMk/>
              <pc:sldMasterMk cId="0" sldId="2147483780"/>
              <pc:sldLayoutMk cId="0" sldId="2147483781"/>
              <ac:grpSpMk id="13" creationId="{00000000-0000-0000-0000-000000000000}"/>
            </ac:grpSpMkLst>
          </pc:grpChg>
        </pc:sldLayoutChg>
      </pc:sldMasterChg>
    </pc:docChg>
  </pc:docChgLst>
</pc:chgInfo>
</file>

<file path=ppt/media/image1.jpeg>
</file>

<file path=ppt/media/image2.gif>
</file>

<file path=ppt/media/image3.jpg>
</file>

<file path=ppt/media/image4.png>
</file>

<file path=ppt/media/image5.jp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57FC9-8E1D-4A40-BFF1-0E630693B1AB}" type="datetimeFigureOut">
              <a:rPr lang="pt-BR" smtClean="0"/>
              <a:pPr/>
              <a:t>06/06/2019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334A8D-C5BE-432D-90D0-92D67DD437AB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529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Esse exemplo </a:t>
            </a:r>
            <a:r>
              <a:rPr lang="pt-BR" dirty="0"/>
              <a:t>considera quadros de mesmo tamanho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2764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>
                <a:solidFill>
                  <a:schemeClr val="bg1"/>
                </a:solidFill>
              </a:rPr>
              <a:t>» Mostrar implementação da animação no projeto </a:t>
            </a:r>
            <a:r>
              <a:rPr lang="pt-BR" sz="1200" b="1" dirty="0" err="1">
                <a:solidFill>
                  <a:schemeClr val="bg1"/>
                </a:solidFill>
              </a:rPr>
              <a:t>Animation</a:t>
            </a:r>
            <a:r>
              <a:rPr lang="pt-BR" dirty="0"/>
              <a:t>,</a:t>
            </a:r>
            <a:r>
              <a:rPr lang="pt-BR" sz="1200" b="1" dirty="0">
                <a:solidFill>
                  <a:schemeClr val="bg1"/>
                </a:solidFill>
              </a:rPr>
              <a:t> </a:t>
            </a:r>
            <a:r>
              <a:rPr lang="pt-BR" sz="1200" b="1" dirty="0" err="1">
                <a:solidFill>
                  <a:schemeClr val="bg1"/>
                </a:solidFill>
              </a:rPr>
              <a:t>AnimaCtrl</a:t>
            </a:r>
            <a:r>
              <a:rPr lang="pt-BR" sz="1200" b="1" dirty="0">
                <a:solidFill>
                  <a:schemeClr val="bg1"/>
                </a:solidFill>
              </a:rPr>
              <a:t> </a:t>
            </a:r>
            <a:r>
              <a:rPr lang="pt-BR" dirty="0"/>
              <a:t>e </a:t>
            </a:r>
            <a:r>
              <a:rPr lang="pt-BR" sz="1200" b="1" dirty="0" err="1">
                <a:solidFill>
                  <a:schemeClr val="bg1"/>
                </a:solidFill>
              </a:rPr>
              <a:t>AnimaMax</a:t>
            </a:r>
            <a:r>
              <a:rPr lang="pt-BR" sz="1200" dirty="0">
                <a:solidFill>
                  <a:schemeClr val="bg1"/>
                </a:solidFill>
              </a:rPr>
              <a:t> do material de apoio</a:t>
            </a:r>
            <a:r>
              <a:rPr lang="pt-BR" dirty="0"/>
              <a:t>.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3654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ângulo 9">
            <a:extLst>
              <a:ext uri="{FF2B5EF4-FFF2-40B4-BE49-F238E27FC236}">
                <a16:creationId xmlns:a16="http://schemas.microsoft.com/office/drawing/2014/main" id="{160C89F7-CDFD-49F8-BECE-ECCE1F4C80CC}"/>
              </a:ext>
            </a:extLst>
          </p:cNvPr>
          <p:cNvSpPr/>
          <p:nvPr userDrawn="1"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Espaço Reservado para Número de Slide 26">
            <a:extLst>
              <a:ext uri="{FF2B5EF4-FFF2-40B4-BE49-F238E27FC236}">
                <a16:creationId xmlns:a16="http://schemas.microsoft.com/office/drawing/2014/main" id="{339D8D8F-2CD2-4B58-8E76-B65A845DB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696" y="6407945"/>
            <a:ext cx="487680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18" name="Forma livre 12">
            <a:extLst>
              <a:ext uri="{FF2B5EF4-FFF2-40B4-BE49-F238E27FC236}">
                <a16:creationId xmlns:a16="http://schemas.microsoft.com/office/drawing/2014/main" id="{1D9178DB-DD48-4CE3-9B12-426E9E2FC4B7}"/>
              </a:ext>
            </a:extLst>
          </p:cNvPr>
          <p:cNvSpPr>
            <a:spLocks/>
          </p:cNvSpPr>
          <p:nvPr userDrawn="1"/>
        </p:nvSpPr>
        <p:spPr bwMode="auto">
          <a:xfrm>
            <a:off x="-2" y="5186981"/>
            <a:ext cx="12192002" cy="16710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1" name="Triângulo retângulo 13">
            <a:extLst>
              <a:ext uri="{FF2B5EF4-FFF2-40B4-BE49-F238E27FC236}">
                <a16:creationId xmlns:a16="http://schemas.microsoft.com/office/drawing/2014/main" id="{CC756ED3-B345-4A40-AD27-6886F97927C3}"/>
              </a:ext>
            </a:extLst>
          </p:cNvPr>
          <p:cNvSpPr>
            <a:spLocks/>
          </p:cNvSpPr>
          <p:nvPr userDrawn="1"/>
        </p:nvSpPr>
        <p:spPr bwMode="auto">
          <a:xfrm>
            <a:off x="-2" y="5142592"/>
            <a:ext cx="9192346" cy="171540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B724A722-3C0A-40EA-877D-4AD2B844226E}"/>
              </a:ext>
            </a:extLst>
          </p:cNvPr>
          <p:cNvSpPr txBox="1"/>
          <p:nvPr userDrawn="1"/>
        </p:nvSpPr>
        <p:spPr>
          <a:xfrm>
            <a:off x="983432" y="6274667"/>
            <a:ext cx="2877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800" dirty="0">
                <a:solidFill>
                  <a:schemeClr val="tx1"/>
                </a:solidFill>
              </a:rPr>
              <a:t>Judson</a:t>
            </a:r>
            <a:r>
              <a:rPr lang="pt-BR" sz="1800" baseline="0" dirty="0">
                <a:solidFill>
                  <a:schemeClr val="tx1"/>
                </a:solidFill>
              </a:rPr>
              <a:t> Santos Santiago</a:t>
            </a:r>
            <a:endParaRPr lang="pt-BR" sz="1800" dirty="0">
              <a:solidFill>
                <a:schemeClr val="tx1"/>
              </a:solidFill>
            </a:endParaRPr>
          </a:p>
        </p:txBody>
      </p:sp>
      <p:sp>
        <p:nvSpPr>
          <p:cNvPr id="23" name="Forma livre 11">
            <a:extLst>
              <a:ext uri="{FF2B5EF4-FFF2-40B4-BE49-F238E27FC236}">
                <a16:creationId xmlns:a16="http://schemas.microsoft.com/office/drawing/2014/main" id="{83D4EF5B-803E-4824-BD95-183716DF7F75}"/>
              </a:ext>
            </a:extLst>
          </p:cNvPr>
          <p:cNvSpPr>
            <a:spLocks/>
          </p:cNvSpPr>
          <p:nvPr userDrawn="1"/>
        </p:nvSpPr>
        <p:spPr bwMode="auto">
          <a:xfrm>
            <a:off x="-2" y="5142592"/>
            <a:ext cx="9408370" cy="172872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4" name="Título 8">
            <a:extLst>
              <a:ext uri="{FF2B5EF4-FFF2-40B4-BE49-F238E27FC236}">
                <a16:creationId xmlns:a16="http://schemas.microsoft.com/office/drawing/2014/main" id="{88B0E32E-63B6-479B-8D72-69274CE17A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>
              <a:defRPr sz="4800" b="1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  <p:sp>
        <p:nvSpPr>
          <p:cNvPr id="25" name="Subtítulo 16">
            <a:extLst>
              <a:ext uri="{FF2B5EF4-FFF2-40B4-BE49-F238E27FC236}">
                <a16:creationId xmlns:a16="http://schemas.microsoft.com/office/drawing/2014/main" id="{3BDB74D3-6C46-4D90-90D9-B2F14C29FF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0" y="3611607"/>
            <a:ext cx="10363200" cy="1199704"/>
          </a:xfrm>
        </p:spPr>
        <p:txBody>
          <a:bodyPr lIns="108000" tIns="72000" rIns="108000" bIns="72000"/>
          <a:lstStyle>
            <a:lvl1pPr marL="0" marR="64008" indent="0" algn="l">
              <a:buNone/>
              <a:defRPr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 dirty="0"/>
              <a:t>Clique para editar o estilo do subtítulo mestre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6/6/2019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6/6/2019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  <a:lvl4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4pPr>
            <a:lvl5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lang="pt-BR" dirty="0"/>
              <a:t>Clique para editar o texto mestre</a:t>
            </a:r>
          </a:p>
          <a:p>
            <a:pPr lvl="1" eaLnBrk="1" latinLnBrk="0" hangingPunct="1"/>
            <a:r>
              <a:rPr lang="pt-BR" dirty="0"/>
              <a:t>Segundo nível</a:t>
            </a:r>
          </a:p>
          <a:p>
            <a:pPr lvl="2" eaLnBrk="1" latinLnBrk="0" hangingPunct="1"/>
            <a:r>
              <a:rPr lang="pt-BR" dirty="0"/>
              <a:t>Terceiro nível</a:t>
            </a:r>
          </a:p>
          <a:p>
            <a:pPr lvl="3" eaLnBrk="1" latinLnBrk="0" hangingPunct="1"/>
            <a:r>
              <a:rPr lang="pt-BR" dirty="0"/>
              <a:t>Quarto nível</a:t>
            </a:r>
          </a:p>
          <a:p>
            <a:pPr lvl="4" eaLnBrk="1" latinLnBrk="0" hangingPunct="1"/>
            <a:r>
              <a:rPr lang="pt-BR" dirty="0"/>
              <a:t>Quinto nível</a:t>
            </a:r>
            <a:endParaRPr kumimoji="0"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6/6/2019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6/6/2019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Divisa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8" name="Divisa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6/6/2019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6/6/2019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6/6/2019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6/6/2019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B41ABA4E-CD72-497B-97AA-7213B3980F60}" type="datetimeFigureOut">
              <a:rPr lang="en-US" smtClean="0"/>
              <a:pPr/>
              <a:t>6/6/2019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/>
              <a:t>Clique no ícone para adicionar uma imagem</a:t>
            </a:r>
            <a:endParaRPr kumimoji="0"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6/6/2019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Triângulo retângulo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11" name="Conector reto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13" name="Divisa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 12"/>
          <p:cNvSpPr>
            <a:spLocks/>
          </p:cNvSpPr>
          <p:nvPr/>
        </p:nvSpPr>
        <p:spPr bwMode="auto">
          <a:xfrm>
            <a:off x="665698" y="6405474"/>
            <a:ext cx="4086153" cy="460538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2" name="Forma livre 11"/>
          <p:cNvSpPr>
            <a:spLocks/>
          </p:cNvSpPr>
          <p:nvPr/>
        </p:nvSpPr>
        <p:spPr bwMode="auto">
          <a:xfrm>
            <a:off x="647624" y="6418660"/>
            <a:ext cx="3052195" cy="44735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4" name="Triângulo retângulo 13"/>
          <p:cNvSpPr>
            <a:spLocks/>
          </p:cNvSpPr>
          <p:nvPr/>
        </p:nvSpPr>
        <p:spPr bwMode="auto">
          <a:xfrm>
            <a:off x="-8056" y="6331687"/>
            <a:ext cx="2813891" cy="540434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6/6/2019</a:t>
            </a:fld>
            <a:endParaRPr lang="en-US" dirty="0"/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/>
          <a:lstStyle/>
          <a:p>
            <a:r>
              <a:rPr lang="pt-BR" dirty="0"/>
              <a:t>Animação</a:t>
            </a:r>
          </a:p>
        </p:txBody>
      </p:sp>
      <p:sp>
        <p:nvSpPr>
          <p:cNvPr id="2" name="Subtítulo 1"/>
          <p:cNvSpPr>
            <a:spLocks noGrp="1"/>
          </p:cNvSpPr>
          <p:nvPr>
            <p:ph type="subTitle" idx="4294967295"/>
          </p:nvPr>
        </p:nvSpPr>
        <p:spPr>
          <a:xfrm>
            <a:off x="914400" y="3611607"/>
            <a:ext cx="10363200" cy="1199704"/>
          </a:xfrm>
        </p:spPr>
        <p:txBody>
          <a:bodyPr lIns="0" rIns="0"/>
          <a:lstStyle/>
          <a:p>
            <a:pPr marL="109728" indent="0">
              <a:buNone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Desenvolvimento de Jogos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12" y="3199479"/>
            <a:ext cx="2381250" cy="1714500"/>
          </a:xfrm>
          <a:prstGeom prst="rect">
            <a:avLst/>
          </a:prstGeom>
        </p:spPr>
      </p:pic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Uma animação é um efeito visual obtido a partir da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exibição rápida de várias imagens</a:t>
            </a:r>
            <a:r>
              <a:rPr lang="pt-BR" dirty="0"/>
              <a:t> ligeiramente diferentes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44"/>
          <a:stretch/>
        </p:blipFill>
        <p:spPr>
          <a:xfrm>
            <a:off x="5261169" y="2852936"/>
            <a:ext cx="5083303" cy="2477609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3108008" y="5022024"/>
            <a:ext cx="979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err="1">
                <a:solidFill>
                  <a:schemeClr val="bg1">
                    <a:lumMod val="85000"/>
                  </a:schemeClr>
                </a:solidFill>
              </a:rPr>
              <a:t>Flip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</a:rPr>
              <a:t> Book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6195651" y="5578622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Quadros de uma Animação</a:t>
            </a:r>
          </a:p>
        </p:txBody>
      </p:sp>
      <p:pic>
        <p:nvPicPr>
          <p:cNvPr id="9" name="09. Flip-Mania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728.4848" end="2350.1474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03512" y="3199479"/>
            <a:ext cx="2381250" cy="178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021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346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9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09600" y="1481328"/>
            <a:ext cx="10972800" cy="5116024"/>
          </a:xfrm>
        </p:spPr>
        <p:txBody>
          <a:bodyPr>
            <a:normAutofit/>
          </a:bodyPr>
          <a:lstStyle/>
          <a:p>
            <a:r>
              <a:rPr lang="pt-BR" dirty="0"/>
              <a:t>Uma animação também pode ser obtida a partir da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exibição de uma única imagem em posições ligeiramente diferentes</a:t>
            </a:r>
          </a:p>
          <a:p>
            <a:pPr lvl="1"/>
            <a:r>
              <a:rPr lang="pt-BR" dirty="0"/>
              <a:t>Um jogo é uma grande animação</a:t>
            </a:r>
            <a:br>
              <a:rPr lang="pt-BR" dirty="0"/>
            </a:br>
            <a:endParaRPr lang="pt-BR" dirty="0"/>
          </a:p>
          <a:p>
            <a:r>
              <a:rPr lang="pt-BR" dirty="0"/>
              <a:t>As animações podem ser feitas:</a:t>
            </a:r>
          </a:p>
          <a:p>
            <a:pPr lvl="1"/>
            <a:r>
              <a:rPr lang="pt-BR" dirty="0"/>
              <a:t>Movimentando uma única imagem</a:t>
            </a:r>
            <a:br>
              <a:rPr lang="pt-BR" dirty="0"/>
            </a:br>
            <a:r>
              <a:rPr lang="pt-BR" sz="2000" dirty="0"/>
              <a:t>Ex.: 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Bola do </a:t>
            </a:r>
            <a:r>
              <a:rPr lang="pt-BR" sz="2000" dirty="0" err="1">
                <a:solidFill>
                  <a:schemeClr val="accent1">
                    <a:lumMod val="75000"/>
                  </a:schemeClr>
                </a:solidFill>
              </a:rPr>
              <a:t>Breakout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pt-BR" dirty="0"/>
              <a:t>Apresentando imagens ligeiramente diferentes</a:t>
            </a:r>
            <a:br>
              <a:rPr lang="pt-BR" dirty="0"/>
            </a:br>
            <a:r>
              <a:rPr lang="pt-BR" sz="2000" dirty="0"/>
              <a:t>Ex.: 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Explosão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pt-BR" dirty="0"/>
              <a:t>Combinando os dois métodos anteriores</a:t>
            </a:r>
            <a:br>
              <a:rPr lang="pt-BR" dirty="0"/>
            </a:br>
            <a:r>
              <a:rPr lang="pt-BR" sz="2000" dirty="0"/>
              <a:t>Ex.: 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Cavalo correndo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3777458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Para construir uma animação a partir de imagens diferentes é preciso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gerenciar as imagens</a:t>
            </a:r>
            <a:r>
              <a:rPr lang="pt-BR" dirty="0"/>
              <a:t>, que podem estar:</a:t>
            </a:r>
          </a:p>
          <a:p>
            <a:pPr lvl="1"/>
            <a:r>
              <a:rPr lang="pt-BR" dirty="0"/>
              <a:t>Guardadas em arquivos diferentes</a:t>
            </a:r>
          </a:p>
          <a:p>
            <a:pPr lvl="1"/>
            <a:r>
              <a:rPr lang="pt-BR" dirty="0"/>
              <a:t>Organizadas em uma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folha de 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</a:rPr>
              <a:t>sprites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44"/>
          <a:stretch/>
        </p:blipFill>
        <p:spPr>
          <a:xfrm>
            <a:off x="3575720" y="3573617"/>
            <a:ext cx="5106712" cy="2489019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7112772" y="6145559"/>
            <a:ext cx="15696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</a:rPr>
              <a:t>Folha de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</a:rPr>
              <a:t>Sprites</a:t>
            </a:r>
            <a:endParaRPr lang="pt-BR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869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</a:rPr>
              <a:t>Renderizador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 de Sprites </a:t>
            </a:r>
            <a:r>
              <a:rPr lang="pt-BR" dirty="0"/>
              <a:t>construído previamente pode ser facilmente utilizado com folhas de sprites</a:t>
            </a:r>
          </a:p>
        </p:txBody>
      </p:sp>
      <p:sp>
        <p:nvSpPr>
          <p:cNvPr id="26" name="Retângulo 25"/>
          <p:cNvSpPr/>
          <p:nvPr/>
        </p:nvSpPr>
        <p:spPr>
          <a:xfrm>
            <a:off x="1453843" y="3546122"/>
            <a:ext cx="3812602" cy="432048"/>
          </a:xfrm>
          <a:prstGeom prst="rect">
            <a:avLst/>
          </a:prstGeom>
          <a:solidFill>
            <a:schemeClr val="tx2">
              <a:lumMod val="60000"/>
              <a:lumOff val="40000"/>
              <a:alpha val="30000"/>
            </a:schemeClr>
          </a:solidFill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1271464" y="2420889"/>
            <a:ext cx="690894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struct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SpriteData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{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x, y;</a:t>
            </a:r>
            <a:b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scale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depth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rotation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  <a:b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uint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width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height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ID3D11ShaderResourceView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*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texture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XMFLOAT2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texCoord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XMFLOAT2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texSize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};</a:t>
            </a:r>
          </a:p>
          <a:p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SpriteData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sprite;</a:t>
            </a:r>
          </a:p>
          <a:p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sprite.TexCoord.x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0.5f;  </a:t>
            </a:r>
            <a:r>
              <a:rPr lang="pt-B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// 0.0f</a:t>
            </a:r>
          </a:p>
          <a:p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sprite.TexCoord.y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0.5f;  </a:t>
            </a:r>
            <a:r>
              <a:rPr lang="pt-B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// 0.0f</a:t>
            </a:r>
          </a:p>
          <a:p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sprite.TexSize.x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= 0.5f;  </a:t>
            </a:r>
            <a:r>
              <a:rPr lang="pt-B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// 1.0f</a:t>
            </a:r>
          </a:p>
          <a:p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sprite.TexSize.y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= 0.5f;  </a:t>
            </a:r>
            <a:r>
              <a:rPr lang="pt-B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// 1.0f</a:t>
            </a:r>
          </a:p>
          <a:p>
            <a:endParaRPr lang="pt-BR" sz="1400" dirty="0">
              <a:solidFill>
                <a:schemeClr val="accent1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Engine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renderer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-&gt;Draw(&amp;sprite);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Animação com </a:t>
            </a:r>
            <a:r>
              <a:rPr lang="pt-BR" dirty="0" err="1"/>
              <a:t>Sprites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97" t="12615"/>
          <a:stretch/>
        </p:blipFill>
        <p:spPr>
          <a:xfrm>
            <a:off x="7829749" y="3281792"/>
            <a:ext cx="2908409" cy="232609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7829749" y="3270313"/>
            <a:ext cx="2908409" cy="2326091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de seta reta 11"/>
          <p:cNvCxnSpPr/>
          <p:nvPr/>
        </p:nvCxnSpPr>
        <p:spPr>
          <a:xfrm>
            <a:off x="9317407" y="5757330"/>
            <a:ext cx="1429664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9357491" y="5829342"/>
            <a:ext cx="1324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texSize.x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Retângulo 14"/>
          <p:cNvSpPr/>
          <p:nvPr/>
        </p:nvSpPr>
        <p:spPr>
          <a:xfrm rot="16200000">
            <a:off x="10589175" y="4828549"/>
            <a:ext cx="1324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texSize.y</a:t>
            </a:r>
            <a:endParaRPr lang="pt-BR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Retângulo 15"/>
          <p:cNvSpPr/>
          <p:nvPr/>
        </p:nvSpPr>
        <p:spPr>
          <a:xfrm>
            <a:off x="9287033" y="4400580"/>
            <a:ext cx="1451126" cy="1195823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7824192" y="2708920"/>
            <a:ext cx="13131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0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texCoord</a:t>
            </a:r>
            <a:endParaRPr lang="pt-BR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3" name="Retângulo 22"/>
          <p:cNvSpPr/>
          <p:nvPr/>
        </p:nvSpPr>
        <p:spPr>
          <a:xfrm>
            <a:off x="9292589" y="3270313"/>
            <a:ext cx="1454482" cy="1121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 23"/>
          <p:cNvSpPr/>
          <p:nvPr/>
        </p:nvSpPr>
        <p:spPr>
          <a:xfrm>
            <a:off x="7824192" y="3270313"/>
            <a:ext cx="1462840" cy="1130267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/>
          <p:cNvSpPr/>
          <p:nvPr/>
        </p:nvSpPr>
        <p:spPr>
          <a:xfrm>
            <a:off x="7824192" y="4396169"/>
            <a:ext cx="1462840" cy="119593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/>
          <p:cNvSpPr/>
          <p:nvPr/>
        </p:nvSpPr>
        <p:spPr>
          <a:xfrm>
            <a:off x="9243264" y="4351014"/>
            <a:ext cx="99125" cy="93179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 em curva 10"/>
          <p:cNvCxnSpPr>
            <a:stCxn id="9" idx="2"/>
            <a:endCxn id="10" idx="2"/>
          </p:cNvCxnSpPr>
          <p:nvPr/>
        </p:nvCxnSpPr>
        <p:spPr>
          <a:xfrm rot="16200000" flipH="1">
            <a:off x="8217736" y="3372076"/>
            <a:ext cx="1288574" cy="762482"/>
          </a:xfrm>
          <a:prstGeom prst="curvedConnector2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6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de seta reta 38"/>
          <p:cNvCxnSpPr/>
          <p:nvPr/>
        </p:nvCxnSpPr>
        <p:spPr>
          <a:xfrm flipV="1">
            <a:off x="10952908" y="4400581"/>
            <a:ext cx="2793" cy="119151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075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As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coordenadas de um quadro </a:t>
            </a:r>
            <a:r>
              <a:rPr lang="pt-BR" dirty="0"/>
              <a:t>podem ser definidas como: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Animação com </a:t>
            </a:r>
            <a:r>
              <a:rPr lang="pt-BR" dirty="0" err="1"/>
              <a:t>Sprites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1662557" y="2134188"/>
            <a:ext cx="812642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// define um quadro da folha de </a:t>
            </a:r>
            <a:r>
              <a:rPr lang="pt-BR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sprites</a:t>
            </a:r>
            <a:endParaRPr lang="pt-BR" sz="16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SpriteData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sprite;</a:t>
            </a:r>
          </a:p>
          <a:p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sprite.texCoord.x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0.0f;</a:t>
            </a:r>
          </a:p>
          <a:p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sprite.texCoord.y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0.0f;</a:t>
            </a:r>
          </a:p>
          <a:p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sprite.texSize.x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=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tileWidth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/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image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-&gt;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Width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sprite.texSize.y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=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tileHeight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/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image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-&gt;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Height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-118" b="46396"/>
          <a:stretch/>
        </p:blipFill>
        <p:spPr>
          <a:xfrm>
            <a:off x="3452252" y="4641707"/>
            <a:ext cx="5049383" cy="1664643"/>
          </a:xfrm>
          <a:prstGeom prst="rect">
            <a:avLst/>
          </a:prstGeom>
        </p:spPr>
      </p:pic>
      <p:sp>
        <p:nvSpPr>
          <p:cNvPr id="25" name="CaixaDeTexto 24"/>
          <p:cNvSpPr txBox="1"/>
          <p:nvPr/>
        </p:nvSpPr>
        <p:spPr>
          <a:xfrm>
            <a:off x="1890887" y="4897194"/>
            <a:ext cx="10278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err="1">
                <a:solidFill>
                  <a:schemeClr val="bg1">
                    <a:lumMod val="85000"/>
                  </a:schemeClr>
                </a:solidFill>
              </a:rPr>
              <a:t>tileHeight</a:t>
            </a:r>
            <a:endParaRPr lang="pt-BR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26" name="Conector reto 25"/>
          <p:cNvCxnSpPr/>
          <p:nvPr/>
        </p:nvCxnSpPr>
        <p:spPr>
          <a:xfrm flipH="1">
            <a:off x="3452404" y="4313345"/>
            <a:ext cx="12583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/>
          <p:cNvCxnSpPr/>
          <p:nvPr/>
        </p:nvCxnSpPr>
        <p:spPr>
          <a:xfrm>
            <a:off x="4710803" y="4244095"/>
            <a:ext cx="0" cy="1384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/>
          <p:cNvCxnSpPr/>
          <p:nvPr/>
        </p:nvCxnSpPr>
        <p:spPr>
          <a:xfrm>
            <a:off x="3452401" y="4244094"/>
            <a:ext cx="0" cy="1384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/>
          <p:cNvCxnSpPr/>
          <p:nvPr/>
        </p:nvCxnSpPr>
        <p:spPr>
          <a:xfrm>
            <a:off x="2999655" y="4634518"/>
            <a:ext cx="0" cy="83313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/>
          <p:cNvCxnSpPr/>
          <p:nvPr/>
        </p:nvCxnSpPr>
        <p:spPr>
          <a:xfrm rot="16200000">
            <a:off x="3002413" y="4565269"/>
            <a:ext cx="0" cy="1384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/>
          <p:cNvCxnSpPr/>
          <p:nvPr/>
        </p:nvCxnSpPr>
        <p:spPr>
          <a:xfrm rot="16200000">
            <a:off x="3002414" y="5398400"/>
            <a:ext cx="0" cy="1384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/>
          <p:cNvCxnSpPr/>
          <p:nvPr/>
        </p:nvCxnSpPr>
        <p:spPr>
          <a:xfrm flipV="1">
            <a:off x="3326725" y="4635995"/>
            <a:ext cx="5344579" cy="1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/>
          <p:cNvCxnSpPr/>
          <p:nvPr/>
        </p:nvCxnSpPr>
        <p:spPr>
          <a:xfrm>
            <a:off x="3460279" y="4497692"/>
            <a:ext cx="0" cy="1996338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/>
          <p:cNvSpPr txBox="1"/>
          <p:nvPr/>
        </p:nvSpPr>
        <p:spPr>
          <a:xfrm>
            <a:off x="2983505" y="4377335"/>
            <a:ext cx="5020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>
                <a:solidFill>
                  <a:schemeClr val="accent1">
                    <a:lumMod val="75000"/>
                  </a:schemeClr>
                </a:solidFill>
              </a:rPr>
              <a:t>(0,0)</a:t>
            </a:r>
          </a:p>
        </p:txBody>
      </p:sp>
      <p:sp>
        <p:nvSpPr>
          <p:cNvPr id="35" name="Retângulo 34"/>
          <p:cNvSpPr/>
          <p:nvPr/>
        </p:nvSpPr>
        <p:spPr>
          <a:xfrm>
            <a:off x="3472427" y="4645516"/>
            <a:ext cx="1238375" cy="822134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CaixaDeTexto 35"/>
          <p:cNvSpPr txBox="1"/>
          <p:nvPr/>
        </p:nvSpPr>
        <p:spPr>
          <a:xfrm>
            <a:off x="8481052" y="4309815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x</a:t>
            </a:r>
          </a:p>
        </p:txBody>
      </p:sp>
      <p:sp>
        <p:nvSpPr>
          <p:cNvPr id="37" name="CaixaDeTexto 36"/>
          <p:cNvSpPr txBox="1"/>
          <p:nvPr/>
        </p:nvSpPr>
        <p:spPr>
          <a:xfrm>
            <a:off x="3171961" y="6313350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y</a:t>
            </a:r>
          </a:p>
        </p:txBody>
      </p:sp>
      <p:sp>
        <p:nvSpPr>
          <p:cNvPr id="39" name="CaixaDeTexto 38"/>
          <p:cNvSpPr txBox="1"/>
          <p:nvPr/>
        </p:nvSpPr>
        <p:spPr>
          <a:xfrm>
            <a:off x="3582908" y="3945521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err="1">
                <a:solidFill>
                  <a:schemeClr val="bg1">
                    <a:lumMod val="85000"/>
                  </a:schemeClr>
                </a:solidFill>
              </a:rPr>
              <a:t>tileWidth</a:t>
            </a:r>
            <a:endParaRPr lang="pt-BR" sz="1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3" name="Retângulo 22"/>
          <p:cNvSpPr/>
          <p:nvPr/>
        </p:nvSpPr>
        <p:spPr>
          <a:xfrm>
            <a:off x="4714144" y="4644886"/>
            <a:ext cx="1264770" cy="828476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Retângulo 37"/>
          <p:cNvSpPr/>
          <p:nvPr/>
        </p:nvSpPr>
        <p:spPr>
          <a:xfrm>
            <a:off x="5972692" y="4645516"/>
            <a:ext cx="1252216" cy="831025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/>
          <p:cNvSpPr/>
          <p:nvPr/>
        </p:nvSpPr>
        <p:spPr>
          <a:xfrm>
            <a:off x="7224908" y="4645515"/>
            <a:ext cx="1256266" cy="830526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Retângulo 40"/>
          <p:cNvSpPr/>
          <p:nvPr/>
        </p:nvSpPr>
        <p:spPr>
          <a:xfrm>
            <a:off x="3474373" y="5473362"/>
            <a:ext cx="1236429" cy="835750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tângulo 41"/>
          <p:cNvSpPr/>
          <p:nvPr/>
        </p:nvSpPr>
        <p:spPr>
          <a:xfrm>
            <a:off x="4711862" y="5467876"/>
            <a:ext cx="1267052" cy="841236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Retângulo 42"/>
          <p:cNvSpPr/>
          <p:nvPr/>
        </p:nvSpPr>
        <p:spPr>
          <a:xfrm>
            <a:off x="5970410" y="5476041"/>
            <a:ext cx="1268112" cy="833071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Retângulo 43"/>
          <p:cNvSpPr/>
          <p:nvPr/>
        </p:nvSpPr>
        <p:spPr>
          <a:xfrm>
            <a:off x="7235180" y="5467650"/>
            <a:ext cx="1248276" cy="838699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2883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É possível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desenhar qualquer quadro </a:t>
            </a:r>
            <a:r>
              <a:rPr lang="pt-BR" dirty="0"/>
              <a:t>ajustando </a:t>
            </a:r>
            <a:r>
              <a:rPr lang="pt-BR" dirty="0" err="1"/>
              <a:t>TexCoord</a:t>
            </a:r>
            <a:r>
              <a:rPr lang="pt-BR" dirty="0"/>
              <a:t>:</a:t>
            </a:r>
          </a:p>
        </p:txBody>
      </p:sp>
      <p:sp>
        <p:nvSpPr>
          <p:cNvPr id="45" name="Retângulo 44"/>
          <p:cNvSpPr/>
          <p:nvPr/>
        </p:nvSpPr>
        <p:spPr>
          <a:xfrm>
            <a:off x="3954021" y="3180788"/>
            <a:ext cx="4158204" cy="465675"/>
          </a:xfrm>
          <a:prstGeom prst="rect">
            <a:avLst/>
          </a:prstGeom>
          <a:solidFill>
            <a:schemeClr val="tx2">
              <a:lumMod val="60000"/>
              <a:lumOff val="40000"/>
              <a:alpha val="30000"/>
            </a:schemeClr>
          </a:solidFill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1662557" y="2134188"/>
            <a:ext cx="812642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// define um quadro da folha de </a:t>
            </a:r>
            <a:r>
              <a:rPr lang="pt-BR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sprites</a:t>
            </a:r>
            <a:endParaRPr lang="pt-BR" sz="1600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SpriteData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sprite;</a:t>
            </a:r>
          </a:p>
          <a:p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sprite.texSize.x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=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tileWidth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/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image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-&gt;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Width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sprite.texSize.y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=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tileHeight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/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image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-&gt;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Height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sprite.texCoord.x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(frame %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columns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 *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sprite.texSize.x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sprite.texCoord.y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(frame /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columns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 *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sprite.texSize.y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Animação com </a:t>
            </a:r>
            <a:r>
              <a:rPr lang="pt-BR" dirty="0" err="1"/>
              <a:t>Sprites</a:t>
            </a:r>
            <a:endParaRPr lang="pt-BR" dirty="0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-118" b="46396"/>
          <a:stretch/>
        </p:blipFill>
        <p:spPr>
          <a:xfrm>
            <a:off x="3452252" y="4641707"/>
            <a:ext cx="5049383" cy="1664643"/>
          </a:xfrm>
          <a:prstGeom prst="rect">
            <a:avLst/>
          </a:prstGeom>
        </p:spPr>
      </p:pic>
      <p:sp>
        <p:nvSpPr>
          <p:cNvPr id="25" name="CaixaDeTexto 24"/>
          <p:cNvSpPr txBox="1"/>
          <p:nvPr/>
        </p:nvSpPr>
        <p:spPr>
          <a:xfrm>
            <a:off x="1890887" y="4897194"/>
            <a:ext cx="10278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err="1">
                <a:solidFill>
                  <a:schemeClr val="bg1">
                    <a:lumMod val="85000"/>
                  </a:schemeClr>
                </a:solidFill>
              </a:rPr>
              <a:t>tileHeight</a:t>
            </a:r>
            <a:endParaRPr lang="pt-BR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26" name="Conector reto 25"/>
          <p:cNvCxnSpPr/>
          <p:nvPr/>
        </p:nvCxnSpPr>
        <p:spPr>
          <a:xfrm flipH="1">
            <a:off x="3452404" y="4313345"/>
            <a:ext cx="12583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/>
          <p:cNvCxnSpPr/>
          <p:nvPr/>
        </p:nvCxnSpPr>
        <p:spPr>
          <a:xfrm>
            <a:off x="4710803" y="4244095"/>
            <a:ext cx="0" cy="1384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/>
          <p:cNvCxnSpPr/>
          <p:nvPr/>
        </p:nvCxnSpPr>
        <p:spPr>
          <a:xfrm>
            <a:off x="3452401" y="4244094"/>
            <a:ext cx="0" cy="1384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/>
          <p:cNvCxnSpPr/>
          <p:nvPr/>
        </p:nvCxnSpPr>
        <p:spPr>
          <a:xfrm>
            <a:off x="2999655" y="4634518"/>
            <a:ext cx="0" cy="83313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/>
          <p:cNvCxnSpPr/>
          <p:nvPr/>
        </p:nvCxnSpPr>
        <p:spPr>
          <a:xfrm rot="16200000">
            <a:off x="3002413" y="4565269"/>
            <a:ext cx="0" cy="1384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/>
          <p:cNvCxnSpPr/>
          <p:nvPr/>
        </p:nvCxnSpPr>
        <p:spPr>
          <a:xfrm rot="16200000">
            <a:off x="3002414" y="5398400"/>
            <a:ext cx="0" cy="1384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/>
          <p:cNvCxnSpPr/>
          <p:nvPr/>
        </p:nvCxnSpPr>
        <p:spPr>
          <a:xfrm flipV="1">
            <a:off x="3326725" y="4635995"/>
            <a:ext cx="5344579" cy="1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/>
          <p:cNvCxnSpPr/>
          <p:nvPr/>
        </p:nvCxnSpPr>
        <p:spPr>
          <a:xfrm>
            <a:off x="3452253" y="4497692"/>
            <a:ext cx="0" cy="1996338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/>
          <p:cNvSpPr txBox="1"/>
          <p:nvPr/>
        </p:nvSpPr>
        <p:spPr>
          <a:xfrm>
            <a:off x="2983505" y="4377335"/>
            <a:ext cx="5020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>
                <a:solidFill>
                  <a:schemeClr val="accent1">
                    <a:lumMod val="75000"/>
                  </a:schemeClr>
                </a:solidFill>
              </a:rPr>
              <a:t>(0,0)</a:t>
            </a:r>
          </a:p>
        </p:txBody>
      </p:sp>
      <p:sp>
        <p:nvSpPr>
          <p:cNvPr id="35" name="Retângulo 34"/>
          <p:cNvSpPr/>
          <p:nvPr/>
        </p:nvSpPr>
        <p:spPr>
          <a:xfrm>
            <a:off x="3472427" y="4645516"/>
            <a:ext cx="1238375" cy="822134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CaixaDeTexto 35"/>
          <p:cNvSpPr txBox="1"/>
          <p:nvPr/>
        </p:nvSpPr>
        <p:spPr>
          <a:xfrm>
            <a:off x="8481052" y="4309815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x</a:t>
            </a:r>
          </a:p>
        </p:txBody>
      </p:sp>
      <p:sp>
        <p:nvSpPr>
          <p:cNvPr id="37" name="CaixaDeTexto 36"/>
          <p:cNvSpPr txBox="1"/>
          <p:nvPr/>
        </p:nvSpPr>
        <p:spPr>
          <a:xfrm>
            <a:off x="3171961" y="6313350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y</a:t>
            </a:r>
          </a:p>
        </p:txBody>
      </p:sp>
      <p:sp>
        <p:nvSpPr>
          <p:cNvPr id="39" name="CaixaDeTexto 38"/>
          <p:cNvSpPr txBox="1"/>
          <p:nvPr/>
        </p:nvSpPr>
        <p:spPr>
          <a:xfrm>
            <a:off x="3582908" y="3945521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err="1">
                <a:solidFill>
                  <a:schemeClr val="bg1">
                    <a:lumMod val="85000"/>
                  </a:schemeClr>
                </a:solidFill>
              </a:rPr>
              <a:t>tileWidth</a:t>
            </a:r>
            <a:endParaRPr lang="pt-BR" sz="1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3" name="Retângulo 22"/>
          <p:cNvSpPr/>
          <p:nvPr/>
        </p:nvSpPr>
        <p:spPr>
          <a:xfrm>
            <a:off x="4714144" y="4644886"/>
            <a:ext cx="1264770" cy="828476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38" name="Retângulo 37"/>
          <p:cNvSpPr/>
          <p:nvPr/>
        </p:nvSpPr>
        <p:spPr>
          <a:xfrm>
            <a:off x="5972692" y="4645516"/>
            <a:ext cx="1252216" cy="831025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40" name="Retângulo 39"/>
          <p:cNvSpPr/>
          <p:nvPr/>
        </p:nvSpPr>
        <p:spPr>
          <a:xfrm>
            <a:off x="7224908" y="4645515"/>
            <a:ext cx="1256266" cy="830526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1" name="Retângulo 40"/>
          <p:cNvSpPr/>
          <p:nvPr/>
        </p:nvSpPr>
        <p:spPr>
          <a:xfrm>
            <a:off x="3469085" y="5473362"/>
            <a:ext cx="1241717" cy="835750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42" name="Retângulo 41"/>
          <p:cNvSpPr/>
          <p:nvPr/>
        </p:nvSpPr>
        <p:spPr>
          <a:xfrm>
            <a:off x="4711862" y="5467876"/>
            <a:ext cx="1267052" cy="841236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5</a:t>
            </a:r>
          </a:p>
        </p:txBody>
      </p:sp>
      <p:sp>
        <p:nvSpPr>
          <p:cNvPr id="43" name="Retângulo 42"/>
          <p:cNvSpPr/>
          <p:nvPr/>
        </p:nvSpPr>
        <p:spPr>
          <a:xfrm>
            <a:off x="5970410" y="5476041"/>
            <a:ext cx="1268112" cy="833071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6</a:t>
            </a:r>
          </a:p>
        </p:txBody>
      </p:sp>
      <p:sp>
        <p:nvSpPr>
          <p:cNvPr id="44" name="Retângulo 43"/>
          <p:cNvSpPr/>
          <p:nvPr/>
        </p:nvSpPr>
        <p:spPr>
          <a:xfrm>
            <a:off x="7235180" y="5467650"/>
            <a:ext cx="1248276" cy="838699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46" name="Retângulo 45"/>
          <p:cNvSpPr/>
          <p:nvPr/>
        </p:nvSpPr>
        <p:spPr>
          <a:xfrm>
            <a:off x="3470297" y="4645289"/>
            <a:ext cx="1236429" cy="819825"/>
          </a:xfrm>
          <a:prstGeom prst="rect">
            <a:avLst/>
          </a:prstGeom>
          <a:solidFill>
            <a:schemeClr val="tx1">
              <a:lumMod val="95000"/>
              <a:lumOff val="5000"/>
              <a:alpha val="90000"/>
            </a:schemeClr>
          </a:solidFill>
          <a:ln w="254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3660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Desenhando Quadros</a:t>
            </a:r>
          </a:p>
        </p:txBody>
      </p:sp>
      <p:sp>
        <p:nvSpPr>
          <p:cNvPr id="4" name="Retângulo 3"/>
          <p:cNvSpPr/>
          <p:nvPr/>
        </p:nvSpPr>
        <p:spPr>
          <a:xfrm>
            <a:off x="609600" y="1834946"/>
            <a:ext cx="109728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void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Animation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::Draw(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unsigned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frame</a:t>
            </a:r>
            <a:r>
              <a:rPr lang="pt-BR" b="1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</a:t>
            </a:r>
            <a:r>
              <a:rPr lang="pt-BR" b="1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  <a:r>
              <a:rPr lang="pt-BR" b="1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x</a:t>
            </a:r>
            <a:r>
              <a:rPr lang="pt-BR" b="1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  <a:r>
              <a:rPr lang="pt-BR" b="1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y</a:t>
            </a:r>
            <a:r>
              <a:rPr lang="pt-BR" b="1" dirty="0">
                <a:solidFill>
                  <a:schemeClr val="accent4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float</a:t>
            </a:r>
            <a:r>
              <a:rPr lang="pt-BR" b="1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itchFamily="49" charset="0"/>
                <a:cs typeface="Consolas" pitchFamily="49" charset="0"/>
              </a:rPr>
              <a:t>z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// configura dados básicos do </a:t>
            </a:r>
            <a:r>
              <a:rPr lang="pt-BR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sprite</a:t>
            </a:r>
            <a:endParaRPr lang="pt-BR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sprite.x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= x;</a:t>
            </a: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sprite.y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= y;</a:t>
            </a: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sprite.depth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z;</a:t>
            </a:r>
          </a:p>
          <a:p>
            <a:endParaRPr lang="pt-BR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    // configura coordenadas da textura do </a:t>
            </a:r>
            <a:r>
              <a:rPr lang="pt-BR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sprite</a:t>
            </a:r>
            <a:endParaRPr lang="pt-BR" dirty="0">
              <a:solidFill>
                <a:schemeClr val="tx1">
                  <a:lumMod val="50000"/>
                  <a:lumOff val="50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sprite.TexCoord.x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(frame %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columns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 *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sprite.texSize.x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sprite.TexCoord.y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(frame /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columns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 * 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sprite.texSize.y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endParaRPr lang="pt-BR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pt-BR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itchFamily="49" charset="0"/>
                <a:cs typeface="Consolas" pitchFamily="49" charset="0"/>
              </a:rPr>
              <a:t>// adiciona Sprite a lista de desenho</a:t>
            </a: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Engine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renderer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-&gt;Draw(&amp;</a:t>
            </a:r>
            <a:r>
              <a:rPr lang="pt-BR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sprite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  <a:endParaRPr lang="pt-BR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B9091820-C4F3-47F9-848B-087DD68C9BDF}"/>
              </a:ext>
            </a:extLst>
          </p:cNvPr>
          <p:cNvGrpSpPr/>
          <p:nvPr/>
        </p:nvGrpSpPr>
        <p:grpSpPr>
          <a:xfrm>
            <a:off x="11574734" y="6372414"/>
            <a:ext cx="617266" cy="495111"/>
            <a:chOff x="11574734" y="6372414"/>
            <a:chExt cx="617266" cy="495111"/>
          </a:xfrm>
        </p:grpSpPr>
        <p:sp>
          <p:nvSpPr>
            <p:cNvPr id="6" name="Triângulo isósceles 6">
              <a:extLst>
                <a:ext uri="{FF2B5EF4-FFF2-40B4-BE49-F238E27FC236}">
                  <a16:creationId xmlns:a16="http://schemas.microsoft.com/office/drawing/2014/main" id="{36A209CE-CC30-4617-839E-77F2350987BC}"/>
                </a:ext>
              </a:extLst>
            </p:cNvPr>
            <p:cNvSpPr/>
            <p:nvPr/>
          </p:nvSpPr>
          <p:spPr>
            <a:xfrm>
              <a:off x="11574734" y="6372414"/>
              <a:ext cx="593516" cy="464210"/>
            </a:xfrm>
            <a:custGeom>
              <a:avLst/>
              <a:gdLst>
                <a:gd name="connsiteX0" fmla="*/ 0 w 864096"/>
                <a:gd name="connsiteY0" fmla="*/ 1512168 h 1512168"/>
                <a:gd name="connsiteX1" fmla="*/ 432048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0" fmla="*/ 0 w 864096"/>
                <a:gd name="connsiteY0" fmla="*/ 787773 h 787773"/>
                <a:gd name="connsiteX1" fmla="*/ 847684 w 864096"/>
                <a:gd name="connsiteY1" fmla="*/ 0 h 787773"/>
                <a:gd name="connsiteX2" fmla="*/ 864096 w 864096"/>
                <a:gd name="connsiteY2" fmla="*/ 787773 h 787773"/>
                <a:gd name="connsiteX3" fmla="*/ 0 w 864096"/>
                <a:gd name="connsiteY3" fmla="*/ 787773 h 787773"/>
                <a:gd name="connsiteX0" fmla="*/ 0 w 864096"/>
                <a:gd name="connsiteY0" fmla="*/ 797298 h 797298"/>
                <a:gd name="connsiteX1" fmla="*/ 857209 w 864096"/>
                <a:gd name="connsiteY1" fmla="*/ 0 h 797298"/>
                <a:gd name="connsiteX2" fmla="*/ 864096 w 864096"/>
                <a:gd name="connsiteY2" fmla="*/ 797298 h 797298"/>
                <a:gd name="connsiteX3" fmla="*/ 0 w 864096"/>
                <a:gd name="connsiteY3" fmla="*/ 797298 h 797298"/>
                <a:gd name="connsiteX0" fmla="*/ 0 w 864096"/>
                <a:gd name="connsiteY0" fmla="*/ 799680 h 799680"/>
                <a:gd name="connsiteX1" fmla="*/ 861971 w 864096"/>
                <a:gd name="connsiteY1" fmla="*/ 0 h 799680"/>
                <a:gd name="connsiteX2" fmla="*/ 864096 w 864096"/>
                <a:gd name="connsiteY2" fmla="*/ 799680 h 799680"/>
                <a:gd name="connsiteX3" fmla="*/ 0 w 864096"/>
                <a:gd name="connsiteY3" fmla="*/ 799680 h 79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096" h="799680">
                  <a:moveTo>
                    <a:pt x="0" y="799680"/>
                  </a:moveTo>
                  <a:lnTo>
                    <a:pt x="861971" y="0"/>
                  </a:lnTo>
                  <a:cubicBezTo>
                    <a:pt x="864267" y="265766"/>
                    <a:pt x="861800" y="533914"/>
                    <a:pt x="864096" y="799680"/>
                  </a:cubicBezTo>
                  <a:lnTo>
                    <a:pt x="0" y="79968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402B9B49-F0E0-4CCD-AFE5-5145B643EF70}"/>
                </a:ext>
              </a:extLst>
            </p:cNvPr>
            <p:cNvSpPr/>
            <p:nvPr/>
          </p:nvSpPr>
          <p:spPr>
            <a:xfrm>
              <a:off x="11800716" y="6467415"/>
              <a:ext cx="39128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8580" indent="0">
                <a:buNone/>
              </a:pPr>
              <a:r>
                <a:rPr lang="pt-BR" sz="2000" dirty="0">
                  <a:solidFill>
                    <a:schemeClr val="bg1"/>
                  </a:solidFill>
                  <a:latin typeface="Consolas" panose="020B0609020204030204" pitchFamily="49" charset="0"/>
                </a:rPr>
                <a:t>»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2334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09600" y="1481328"/>
            <a:ext cx="10972800" cy="4972008"/>
          </a:xfrm>
        </p:spPr>
        <p:txBody>
          <a:bodyPr>
            <a:normAutofit/>
          </a:bodyPr>
          <a:lstStyle/>
          <a:p>
            <a:r>
              <a:rPr lang="pt-BR" dirty="0"/>
              <a:t>Uma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animação </a:t>
            </a:r>
            <a:r>
              <a:rPr lang="pt-BR" dirty="0"/>
              <a:t>é um efeito visual obtido pela apresentação:</a:t>
            </a:r>
          </a:p>
          <a:p>
            <a:pPr lvl="1"/>
            <a:r>
              <a:rPr lang="pt-BR" dirty="0"/>
              <a:t>De várias imagens ligeiramente diferentes</a:t>
            </a:r>
          </a:p>
          <a:p>
            <a:pPr lvl="1"/>
            <a:r>
              <a:rPr lang="pt-BR" dirty="0"/>
              <a:t>De uma única imagem em posições diferentes</a:t>
            </a:r>
          </a:p>
          <a:p>
            <a:pPr lvl="1"/>
            <a:r>
              <a:rPr lang="pt-BR" dirty="0"/>
              <a:t>Combinação dos métodos anteriores</a:t>
            </a:r>
            <a:br>
              <a:rPr lang="pt-BR" dirty="0"/>
            </a:br>
            <a:endParaRPr lang="pt-BR" dirty="0"/>
          </a:p>
          <a:p>
            <a:r>
              <a:rPr lang="pt-BR" dirty="0"/>
              <a:t>O 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</a:rPr>
              <a:t>Renderizador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 de Sprites </a:t>
            </a:r>
            <a:r>
              <a:rPr lang="pt-BR" dirty="0"/>
              <a:t>criado anteriormente pode ser utilizado para animar folhas de sprites</a:t>
            </a:r>
          </a:p>
          <a:p>
            <a:pPr lvl="1"/>
            <a:r>
              <a:rPr lang="pt-BR" dirty="0"/>
              <a:t>É preciso conhecer apenas:</a:t>
            </a:r>
          </a:p>
          <a:p>
            <a:pPr lvl="2"/>
            <a:r>
              <a:rPr lang="pt-BR" dirty="0"/>
              <a:t>O número do quadro a ser desenhado</a:t>
            </a:r>
          </a:p>
          <a:p>
            <a:pPr lvl="2"/>
            <a:r>
              <a:rPr lang="pt-BR" dirty="0"/>
              <a:t>O tamanho (largura </a:t>
            </a:r>
            <a:r>
              <a:rPr lang="pt-BR" sz="1600" dirty="0"/>
              <a:t>x</a:t>
            </a:r>
            <a:r>
              <a:rPr lang="pt-BR" dirty="0"/>
              <a:t> comprimento) do quadro</a:t>
            </a:r>
          </a:p>
          <a:p>
            <a:pPr lvl="2"/>
            <a:r>
              <a:rPr lang="pt-BR" dirty="0"/>
              <a:t>O número de colunas da folha de Sprites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Resumo</a:t>
            </a:r>
          </a:p>
        </p:txBody>
      </p:sp>
    </p:spTree>
    <p:extLst>
      <p:ext uri="{BB962C8B-B14F-4D97-AF65-F5344CB8AC3E}">
        <p14:creationId xmlns:p14="http://schemas.microsoft.com/office/powerpoint/2010/main" val="9046959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5796</TotalTime>
  <Words>453</Words>
  <Application>Microsoft Office PowerPoint</Application>
  <PresentationFormat>Widescreen</PresentationFormat>
  <Paragraphs>102</Paragraphs>
  <Slides>9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Calibri</vt:lpstr>
      <vt:lpstr>Consolas</vt:lpstr>
      <vt:lpstr>Lucida Sans Unicode</vt:lpstr>
      <vt:lpstr>Verdana</vt:lpstr>
      <vt:lpstr>Wingdings 2</vt:lpstr>
      <vt:lpstr>Wingdings 3</vt:lpstr>
      <vt:lpstr>Concurso</vt:lpstr>
      <vt:lpstr>Animação</vt:lpstr>
      <vt:lpstr>Introdução</vt:lpstr>
      <vt:lpstr>Introdução</vt:lpstr>
      <vt:lpstr>Introdução</vt:lpstr>
      <vt:lpstr>Animação com Sprites</vt:lpstr>
      <vt:lpstr>Animação com Sprites</vt:lpstr>
      <vt:lpstr>Animação com Sprites</vt:lpstr>
      <vt:lpstr>Desenhando Quadros</vt:lpstr>
      <vt:lpstr>Resumo</vt:lpstr>
    </vt:vector>
  </TitlesOfParts>
  <Company>Anabele Studios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 Ciência da Computação</dc:title>
  <dc:creator>Judson Santiago</dc:creator>
  <cp:keywords>Jogos;Animação;Sprites</cp:keywords>
  <cp:lastModifiedBy>Judson Santiago</cp:lastModifiedBy>
  <cp:revision>610</cp:revision>
  <dcterms:created xsi:type="dcterms:W3CDTF">2009-02-25T19:16:57Z</dcterms:created>
  <dcterms:modified xsi:type="dcterms:W3CDTF">2019-06-06T21:27:48Z</dcterms:modified>
</cp:coreProperties>
</file>

<file path=docProps/thumbnail.jpeg>
</file>